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</p:sldIdLst>
  <p:sldSz cx="13716000" cy="13716000"/>
  <p:notesSz cx="6858000" cy="9144000"/>
  <p:defaultTextStyle>
    <a:defPPr>
      <a:defRPr lang="pl-PL"/>
    </a:defPPr>
    <a:lvl1pPr marL="0" algn="l" defTabSz="1159565" rtl="0" eaLnBrk="1" latinLnBrk="0" hangingPunct="1">
      <a:defRPr sz="2283" kern="1200">
        <a:solidFill>
          <a:schemeClr val="tx1"/>
        </a:solidFill>
        <a:latin typeface="+mn-lt"/>
        <a:ea typeface="+mn-ea"/>
        <a:cs typeface="+mn-cs"/>
      </a:defRPr>
    </a:lvl1pPr>
    <a:lvl2pPr marL="579782" algn="l" defTabSz="1159565" rtl="0" eaLnBrk="1" latinLnBrk="0" hangingPunct="1">
      <a:defRPr sz="2283" kern="1200">
        <a:solidFill>
          <a:schemeClr val="tx1"/>
        </a:solidFill>
        <a:latin typeface="+mn-lt"/>
        <a:ea typeface="+mn-ea"/>
        <a:cs typeface="+mn-cs"/>
      </a:defRPr>
    </a:lvl2pPr>
    <a:lvl3pPr marL="1159565" algn="l" defTabSz="1159565" rtl="0" eaLnBrk="1" latinLnBrk="0" hangingPunct="1">
      <a:defRPr sz="2283" kern="1200">
        <a:solidFill>
          <a:schemeClr val="tx1"/>
        </a:solidFill>
        <a:latin typeface="+mn-lt"/>
        <a:ea typeface="+mn-ea"/>
        <a:cs typeface="+mn-cs"/>
      </a:defRPr>
    </a:lvl3pPr>
    <a:lvl4pPr marL="1739347" algn="l" defTabSz="1159565" rtl="0" eaLnBrk="1" latinLnBrk="0" hangingPunct="1">
      <a:defRPr sz="2283" kern="1200">
        <a:solidFill>
          <a:schemeClr val="tx1"/>
        </a:solidFill>
        <a:latin typeface="+mn-lt"/>
        <a:ea typeface="+mn-ea"/>
        <a:cs typeface="+mn-cs"/>
      </a:defRPr>
    </a:lvl4pPr>
    <a:lvl5pPr marL="2319129" algn="l" defTabSz="1159565" rtl="0" eaLnBrk="1" latinLnBrk="0" hangingPunct="1">
      <a:defRPr sz="2283" kern="1200">
        <a:solidFill>
          <a:schemeClr val="tx1"/>
        </a:solidFill>
        <a:latin typeface="+mn-lt"/>
        <a:ea typeface="+mn-ea"/>
        <a:cs typeface="+mn-cs"/>
      </a:defRPr>
    </a:lvl5pPr>
    <a:lvl6pPr marL="2898911" algn="l" defTabSz="1159565" rtl="0" eaLnBrk="1" latinLnBrk="0" hangingPunct="1">
      <a:defRPr sz="2283" kern="1200">
        <a:solidFill>
          <a:schemeClr val="tx1"/>
        </a:solidFill>
        <a:latin typeface="+mn-lt"/>
        <a:ea typeface="+mn-ea"/>
        <a:cs typeface="+mn-cs"/>
      </a:defRPr>
    </a:lvl6pPr>
    <a:lvl7pPr marL="3478692" algn="l" defTabSz="1159565" rtl="0" eaLnBrk="1" latinLnBrk="0" hangingPunct="1">
      <a:defRPr sz="2283" kern="1200">
        <a:solidFill>
          <a:schemeClr val="tx1"/>
        </a:solidFill>
        <a:latin typeface="+mn-lt"/>
        <a:ea typeface="+mn-ea"/>
        <a:cs typeface="+mn-cs"/>
      </a:defRPr>
    </a:lvl7pPr>
    <a:lvl8pPr marL="4058474" algn="l" defTabSz="1159565" rtl="0" eaLnBrk="1" latinLnBrk="0" hangingPunct="1">
      <a:defRPr sz="2283" kern="1200">
        <a:solidFill>
          <a:schemeClr val="tx1"/>
        </a:solidFill>
        <a:latin typeface="+mn-lt"/>
        <a:ea typeface="+mn-ea"/>
        <a:cs typeface="+mn-cs"/>
      </a:defRPr>
    </a:lvl8pPr>
    <a:lvl9pPr marL="4638257" algn="l" defTabSz="1159565" rtl="0" eaLnBrk="1" latinLnBrk="0" hangingPunct="1">
      <a:defRPr sz="22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52" d="100"/>
          <a:sy n="52" d="100"/>
        </p:scale>
        <p:origin x="22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457-7910-4B59-A635-9381099ED362}" type="datetimeFigureOut">
              <a:rPr lang="pl-PL" smtClean="0"/>
              <a:t>2026-01-21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FEF1-5AB2-4F8F-A0D4-10D41C6BCD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594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457-7910-4B59-A635-9381099ED362}" type="datetimeFigureOut">
              <a:rPr lang="pl-PL" smtClean="0"/>
              <a:t>2026-01-21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FEF1-5AB2-4F8F-A0D4-10D41C6BCD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406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457-7910-4B59-A635-9381099ED362}" type="datetimeFigureOut">
              <a:rPr lang="pl-PL" smtClean="0"/>
              <a:t>2026-01-21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FEF1-5AB2-4F8F-A0D4-10D41C6BCD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270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457-7910-4B59-A635-9381099ED362}" type="datetimeFigureOut">
              <a:rPr lang="pl-PL" smtClean="0"/>
              <a:t>2026-01-21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FEF1-5AB2-4F8F-A0D4-10D41C6BCD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19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457-7910-4B59-A635-9381099ED362}" type="datetimeFigureOut">
              <a:rPr lang="pl-PL" smtClean="0"/>
              <a:t>2026-01-21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FEF1-5AB2-4F8F-A0D4-10D41C6BCD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58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457-7910-4B59-A635-9381099ED362}" type="datetimeFigureOut">
              <a:rPr lang="pl-PL" smtClean="0"/>
              <a:t>2026-01-21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FEF1-5AB2-4F8F-A0D4-10D41C6BCD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116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5010150"/>
            <a:ext cx="5831087" cy="73691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457-7910-4B59-A635-9381099ED362}" type="datetimeFigureOut">
              <a:rPr lang="pl-PL" smtClean="0"/>
              <a:t>2026-01-21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FEF1-5AB2-4F8F-A0D4-10D41C6BCD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301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457-7910-4B59-A635-9381099ED362}" type="datetimeFigureOut">
              <a:rPr lang="pl-PL" smtClean="0"/>
              <a:t>2026-01-21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FEF1-5AB2-4F8F-A0D4-10D41C6BCD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241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457-7910-4B59-A635-9381099ED362}" type="datetimeFigureOut">
              <a:rPr lang="pl-PL" smtClean="0"/>
              <a:t>2026-01-21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FEF1-5AB2-4F8F-A0D4-10D41C6BCD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983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457-7910-4B59-A635-9381099ED362}" type="datetimeFigureOut">
              <a:rPr lang="pl-PL" smtClean="0"/>
              <a:t>2026-01-21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FEF1-5AB2-4F8F-A0D4-10D41C6BCD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705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974853"/>
            <a:ext cx="6943725" cy="974725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457-7910-4B59-A635-9381099ED362}" type="datetimeFigureOut">
              <a:rPr lang="pl-PL" smtClean="0"/>
              <a:t>2026-01-21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FEF1-5AB2-4F8F-A0D4-10D41C6BCD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202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22457-7910-4B59-A635-9381099ED362}" type="datetimeFigureOut">
              <a:rPr lang="pl-PL" smtClean="0"/>
              <a:t>2026-01-21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4FEF1-5AB2-4F8F-A0D4-10D41C6BCD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515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" y="11056780"/>
            <a:ext cx="13716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600" b="1" baseline="30000" dirty="0" err="1" smtClean="0">
                <a:solidFill>
                  <a:schemeClr val="bg1"/>
                </a:solidFill>
              </a:rPr>
              <a:t>Xxxxxxxxxxxxxxxxxxxxxxxx</a:t>
            </a:r>
            <a:endParaRPr lang="pl-PL" sz="7600" b="1" baseline="30000" dirty="0">
              <a:solidFill>
                <a:schemeClr val="bg1"/>
              </a:solidFill>
            </a:endParaRPr>
          </a:p>
          <a:p>
            <a:pPr algn="ctr"/>
            <a:r>
              <a:rPr lang="pl-PL" sz="7600" b="1" baseline="30000" dirty="0">
                <a:solidFill>
                  <a:schemeClr val="bg1"/>
                </a:solidFill>
              </a:rPr>
              <a:t>partnerem instytucjonalnym KRK’26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97" y="5169713"/>
            <a:ext cx="10023302" cy="309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6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455575" y="8507501"/>
            <a:ext cx="3449254" cy="4163471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936"/>
          </a:p>
        </p:txBody>
      </p:sp>
      <p:sp>
        <p:nvSpPr>
          <p:cNvPr id="6" name="Prostokąt 5"/>
          <p:cNvSpPr/>
          <p:nvPr/>
        </p:nvSpPr>
        <p:spPr>
          <a:xfrm>
            <a:off x="5574642" y="9750950"/>
            <a:ext cx="7471544" cy="196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200" b="1" baseline="30000" dirty="0">
                <a:solidFill>
                  <a:schemeClr val="bg1"/>
                </a:solidFill>
              </a:rPr>
              <a:t>Imię i Nazwisko</a:t>
            </a:r>
          </a:p>
          <a:p>
            <a:r>
              <a:rPr lang="pl-PL" sz="5400" b="1" baseline="30000" dirty="0">
                <a:solidFill>
                  <a:schemeClr val="bg1"/>
                </a:solidFill>
              </a:rPr>
              <a:t>Stanowisko</a:t>
            </a:r>
          </a:p>
          <a:p>
            <a:r>
              <a:rPr lang="pl-PL" sz="5400" b="1" baseline="30000" dirty="0" err="1">
                <a:solidFill>
                  <a:schemeClr val="bg1"/>
                </a:solidFill>
              </a:rPr>
              <a:t>xxxxxxxxxxxxxxxxxxxxxxxxxxxxxxxxx</a:t>
            </a:r>
            <a:endParaRPr lang="pl-PL" sz="5400" b="1" baseline="30000" dirty="0">
              <a:solidFill>
                <a:schemeClr val="bg1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37" y="4296051"/>
            <a:ext cx="5078926" cy="156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6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455575" y="8507501"/>
            <a:ext cx="3449254" cy="4163471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936"/>
          </a:p>
        </p:txBody>
      </p:sp>
      <p:sp>
        <p:nvSpPr>
          <p:cNvPr id="6" name="Prostokąt 5"/>
          <p:cNvSpPr/>
          <p:nvPr/>
        </p:nvSpPr>
        <p:spPr>
          <a:xfrm>
            <a:off x="5574642" y="9750950"/>
            <a:ext cx="7471544" cy="196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200" b="1" baseline="30000" dirty="0">
                <a:solidFill>
                  <a:schemeClr val="bg1"/>
                </a:solidFill>
              </a:rPr>
              <a:t>Imię i Nazwisko</a:t>
            </a:r>
          </a:p>
          <a:p>
            <a:r>
              <a:rPr lang="pl-PL" sz="5400" b="1" baseline="30000" dirty="0">
                <a:solidFill>
                  <a:schemeClr val="bg1"/>
                </a:solidFill>
              </a:rPr>
              <a:t>Stanowisko</a:t>
            </a:r>
          </a:p>
          <a:p>
            <a:r>
              <a:rPr lang="pl-PL" sz="5400" b="1" baseline="30000" dirty="0" err="1">
                <a:solidFill>
                  <a:schemeClr val="bg1"/>
                </a:solidFill>
              </a:rPr>
              <a:t>xxxxxxxxxxxxxxxxxxxxxxxxxxxxxxxxx</a:t>
            </a:r>
            <a:endParaRPr lang="pl-PL" sz="5400" b="1" baseline="30000" dirty="0">
              <a:solidFill>
                <a:schemeClr val="bg1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37" y="4296051"/>
            <a:ext cx="5078926" cy="156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455575" y="8507501"/>
            <a:ext cx="3449254" cy="4163471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936"/>
          </a:p>
        </p:txBody>
      </p:sp>
      <p:sp>
        <p:nvSpPr>
          <p:cNvPr id="5" name="Prostokąt 4"/>
          <p:cNvSpPr/>
          <p:nvPr/>
        </p:nvSpPr>
        <p:spPr>
          <a:xfrm>
            <a:off x="5574642" y="9750950"/>
            <a:ext cx="7471544" cy="196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200" b="1" baseline="30000" dirty="0">
                <a:solidFill>
                  <a:schemeClr val="bg1"/>
                </a:solidFill>
              </a:rPr>
              <a:t>Imię i Nazwisko</a:t>
            </a:r>
          </a:p>
          <a:p>
            <a:r>
              <a:rPr lang="pl-PL" sz="5400" b="1" baseline="30000" dirty="0">
                <a:solidFill>
                  <a:schemeClr val="bg1"/>
                </a:solidFill>
              </a:rPr>
              <a:t>Stanowisko</a:t>
            </a:r>
          </a:p>
          <a:p>
            <a:r>
              <a:rPr lang="pl-PL" sz="5400" b="1" baseline="30000" dirty="0" err="1">
                <a:solidFill>
                  <a:schemeClr val="bg1"/>
                </a:solidFill>
              </a:rPr>
              <a:t>xxxxxxxxxxxxxxxxxxxxxxxxxxxxxxxxx</a:t>
            </a:r>
            <a:endParaRPr lang="pl-PL" sz="5400" b="1" baseline="30000" dirty="0">
              <a:solidFill>
                <a:schemeClr val="bg1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37" y="4296051"/>
            <a:ext cx="5078926" cy="156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1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19</Words>
  <Application>Microsoft Office PowerPoint</Application>
  <PresentationFormat>Niestandardowy</PresentationFormat>
  <Paragraphs>11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Zbi</dc:creator>
  <cp:lastModifiedBy>Zbi</cp:lastModifiedBy>
  <cp:revision>27</cp:revision>
  <dcterms:created xsi:type="dcterms:W3CDTF">2019-03-08T15:47:36Z</dcterms:created>
  <dcterms:modified xsi:type="dcterms:W3CDTF">2026-01-21T10:09:39Z</dcterms:modified>
</cp:coreProperties>
</file>