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</p:sldIdLst>
  <p:sldSz cx="15227300" cy="7956550"/>
  <p:notesSz cx="6858000" cy="9144000"/>
  <p:defaultTextStyle>
    <a:defPPr>
      <a:defRPr lang="pl-PL"/>
    </a:defPPr>
    <a:lvl1pPr marL="0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1pPr>
    <a:lvl2pPr marL="579782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2pPr>
    <a:lvl3pPr marL="1159565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3pPr>
    <a:lvl4pPr marL="1739347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4pPr>
    <a:lvl5pPr marL="2319129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5pPr>
    <a:lvl6pPr marL="2898911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6pPr>
    <a:lvl7pPr marL="3478692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7pPr>
    <a:lvl8pPr marL="4058474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8pPr>
    <a:lvl9pPr marL="4638257" algn="l" defTabSz="1159565" rtl="0" eaLnBrk="1" latinLnBrk="0" hangingPunct="1">
      <a:defRPr sz="22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3413" y="1302149"/>
            <a:ext cx="11420475" cy="2770058"/>
          </a:xfrm>
        </p:spPr>
        <p:txBody>
          <a:bodyPr anchor="b"/>
          <a:lstStyle>
            <a:lvl1pPr algn="ctr">
              <a:defRPr sz="696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413" y="4179031"/>
            <a:ext cx="11420475" cy="1920991"/>
          </a:xfrm>
        </p:spPr>
        <p:txBody>
          <a:bodyPr/>
          <a:lstStyle>
            <a:lvl1pPr marL="0" indent="0" algn="ctr">
              <a:buNone/>
              <a:defRPr sz="2784"/>
            </a:lvl1pPr>
            <a:lvl2pPr marL="530443" indent="0" algn="ctr">
              <a:buNone/>
              <a:defRPr sz="2320"/>
            </a:lvl2pPr>
            <a:lvl3pPr marL="1060887" indent="0" algn="ctr">
              <a:buNone/>
              <a:defRPr sz="2088"/>
            </a:lvl3pPr>
            <a:lvl4pPr marL="1591330" indent="0" algn="ctr">
              <a:buNone/>
              <a:defRPr sz="1856"/>
            </a:lvl4pPr>
            <a:lvl5pPr marL="2121774" indent="0" algn="ctr">
              <a:buNone/>
              <a:defRPr sz="1856"/>
            </a:lvl5pPr>
            <a:lvl6pPr marL="2652217" indent="0" algn="ctr">
              <a:buNone/>
              <a:defRPr sz="1856"/>
            </a:lvl6pPr>
            <a:lvl7pPr marL="3182661" indent="0" algn="ctr">
              <a:buNone/>
              <a:defRPr sz="1856"/>
            </a:lvl7pPr>
            <a:lvl8pPr marL="3713104" indent="0" algn="ctr">
              <a:buNone/>
              <a:defRPr sz="1856"/>
            </a:lvl8pPr>
            <a:lvl9pPr marL="4243548" indent="0" algn="ctr">
              <a:buNone/>
              <a:defRPr sz="1856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30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00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97036" y="423613"/>
            <a:ext cx="3283387" cy="674280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6877" y="423613"/>
            <a:ext cx="9659818" cy="674280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61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71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946" y="1983613"/>
            <a:ext cx="13133546" cy="3309703"/>
          </a:xfrm>
        </p:spPr>
        <p:txBody>
          <a:bodyPr anchor="b"/>
          <a:lstStyle>
            <a:lvl1pPr>
              <a:defRPr sz="696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8946" y="5324627"/>
            <a:ext cx="13133546" cy="1740495"/>
          </a:xfrm>
        </p:spPr>
        <p:txBody>
          <a:bodyPr/>
          <a:lstStyle>
            <a:lvl1pPr marL="0" indent="0">
              <a:buNone/>
              <a:defRPr sz="2784">
                <a:solidFill>
                  <a:schemeClr val="tx1">
                    <a:tint val="75000"/>
                  </a:schemeClr>
                </a:solidFill>
              </a:defRPr>
            </a:lvl1pPr>
            <a:lvl2pPr marL="530443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2pPr>
            <a:lvl3pPr marL="1060887" indent="0">
              <a:buNone/>
              <a:defRPr sz="2088">
                <a:solidFill>
                  <a:schemeClr val="tx1">
                    <a:tint val="75000"/>
                  </a:schemeClr>
                </a:solidFill>
              </a:defRPr>
            </a:lvl3pPr>
            <a:lvl4pPr marL="1591330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4pPr>
            <a:lvl5pPr marL="2121774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5pPr>
            <a:lvl6pPr marL="2652217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6pPr>
            <a:lvl7pPr marL="3182661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7pPr>
            <a:lvl8pPr marL="3713104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8pPr>
            <a:lvl9pPr marL="4243548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07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6877" y="2118063"/>
            <a:ext cx="6471603" cy="504835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8820" y="2118063"/>
            <a:ext cx="6471603" cy="504835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77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60" y="423613"/>
            <a:ext cx="13133546" cy="15378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861" y="1950461"/>
            <a:ext cx="6441861" cy="955890"/>
          </a:xfrm>
        </p:spPr>
        <p:txBody>
          <a:bodyPr anchor="b"/>
          <a:lstStyle>
            <a:lvl1pPr marL="0" indent="0">
              <a:buNone/>
              <a:defRPr sz="2784" b="1"/>
            </a:lvl1pPr>
            <a:lvl2pPr marL="530443" indent="0">
              <a:buNone/>
              <a:defRPr sz="2320" b="1"/>
            </a:lvl2pPr>
            <a:lvl3pPr marL="1060887" indent="0">
              <a:buNone/>
              <a:defRPr sz="2088" b="1"/>
            </a:lvl3pPr>
            <a:lvl4pPr marL="1591330" indent="0">
              <a:buNone/>
              <a:defRPr sz="1856" b="1"/>
            </a:lvl4pPr>
            <a:lvl5pPr marL="2121774" indent="0">
              <a:buNone/>
              <a:defRPr sz="1856" b="1"/>
            </a:lvl5pPr>
            <a:lvl6pPr marL="2652217" indent="0">
              <a:buNone/>
              <a:defRPr sz="1856" b="1"/>
            </a:lvl6pPr>
            <a:lvl7pPr marL="3182661" indent="0">
              <a:buNone/>
              <a:defRPr sz="1856" b="1"/>
            </a:lvl7pPr>
            <a:lvl8pPr marL="3713104" indent="0">
              <a:buNone/>
              <a:defRPr sz="1856" b="1"/>
            </a:lvl8pPr>
            <a:lvl9pPr marL="4243548" indent="0">
              <a:buNone/>
              <a:defRPr sz="1856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8861" y="2906351"/>
            <a:ext cx="6441861" cy="427480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08821" y="1950461"/>
            <a:ext cx="6473586" cy="955890"/>
          </a:xfrm>
        </p:spPr>
        <p:txBody>
          <a:bodyPr anchor="b"/>
          <a:lstStyle>
            <a:lvl1pPr marL="0" indent="0">
              <a:buNone/>
              <a:defRPr sz="2784" b="1"/>
            </a:lvl1pPr>
            <a:lvl2pPr marL="530443" indent="0">
              <a:buNone/>
              <a:defRPr sz="2320" b="1"/>
            </a:lvl2pPr>
            <a:lvl3pPr marL="1060887" indent="0">
              <a:buNone/>
              <a:defRPr sz="2088" b="1"/>
            </a:lvl3pPr>
            <a:lvl4pPr marL="1591330" indent="0">
              <a:buNone/>
              <a:defRPr sz="1856" b="1"/>
            </a:lvl4pPr>
            <a:lvl5pPr marL="2121774" indent="0">
              <a:buNone/>
              <a:defRPr sz="1856" b="1"/>
            </a:lvl5pPr>
            <a:lvl6pPr marL="2652217" indent="0">
              <a:buNone/>
              <a:defRPr sz="1856" b="1"/>
            </a:lvl6pPr>
            <a:lvl7pPr marL="3182661" indent="0">
              <a:buNone/>
              <a:defRPr sz="1856" b="1"/>
            </a:lvl7pPr>
            <a:lvl8pPr marL="3713104" indent="0">
              <a:buNone/>
              <a:defRPr sz="1856" b="1"/>
            </a:lvl8pPr>
            <a:lvl9pPr marL="4243548" indent="0">
              <a:buNone/>
              <a:defRPr sz="1856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08821" y="2906351"/>
            <a:ext cx="6473586" cy="427480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64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89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36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61" y="530437"/>
            <a:ext cx="4911200" cy="1856528"/>
          </a:xfrm>
        </p:spPr>
        <p:txBody>
          <a:bodyPr anchor="b"/>
          <a:lstStyle>
            <a:lvl1pPr>
              <a:defRPr sz="3713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586" y="1145596"/>
            <a:ext cx="7708821" cy="5654308"/>
          </a:xfrm>
        </p:spPr>
        <p:txBody>
          <a:bodyPr/>
          <a:lstStyle>
            <a:lvl1pPr>
              <a:defRPr sz="3713"/>
            </a:lvl1pPr>
            <a:lvl2pPr>
              <a:defRPr sz="3249"/>
            </a:lvl2pPr>
            <a:lvl3pPr>
              <a:defRPr sz="2784"/>
            </a:lvl3pPr>
            <a:lvl4pPr>
              <a:defRPr sz="2320"/>
            </a:lvl4pPr>
            <a:lvl5pPr>
              <a:defRPr sz="2320"/>
            </a:lvl5pPr>
            <a:lvl6pPr>
              <a:defRPr sz="2320"/>
            </a:lvl6pPr>
            <a:lvl7pPr>
              <a:defRPr sz="2320"/>
            </a:lvl7pPr>
            <a:lvl8pPr>
              <a:defRPr sz="2320"/>
            </a:lvl8pPr>
            <a:lvl9pPr>
              <a:defRPr sz="232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8861" y="2386965"/>
            <a:ext cx="4911200" cy="4422148"/>
          </a:xfrm>
        </p:spPr>
        <p:txBody>
          <a:bodyPr/>
          <a:lstStyle>
            <a:lvl1pPr marL="0" indent="0">
              <a:buNone/>
              <a:defRPr sz="1856"/>
            </a:lvl1pPr>
            <a:lvl2pPr marL="530443" indent="0">
              <a:buNone/>
              <a:defRPr sz="1624"/>
            </a:lvl2pPr>
            <a:lvl3pPr marL="1060887" indent="0">
              <a:buNone/>
              <a:defRPr sz="1392"/>
            </a:lvl3pPr>
            <a:lvl4pPr marL="1591330" indent="0">
              <a:buNone/>
              <a:defRPr sz="1160"/>
            </a:lvl4pPr>
            <a:lvl5pPr marL="2121774" indent="0">
              <a:buNone/>
              <a:defRPr sz="1160"/>
            </a:lvl5pPr>
            <a:lvl6pPr marL="2652217" indent="0">
              <a:buNone/>
              <a:defRPr sz="1160"/>
            </a:lvl6pPr>
            <a:lvl7pPr marL="3182661" indent="0">
              <a:buNone/>
              <a:defRPr sz="1160"/>
            </a:lvl7pPr>
            <a:lvl8pPr marL="3713104" indent="0">
              <a:buNone/>
              <a:defRPr sz="1160"/>
            </a:lvl8pPr>
            <a:lvl9pPr marL="4243548" indent="0">
              <a:buNone/>
              <a:defRPr sz="116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37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61" y="530437"/>
            <a:ext cx="4911200" cy="1856528"/>
          </a:xfrm>
        </p:spPr>
        <p:txBody>
          <a:bodyPr anchor="b"/>
          <a:lstStyle>
            <a:lvl1pPr>
              <a:defRPr sz="3713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3586" y="1145596"/>
            <a:ext cx="7708821" cy="5654308"/>
          </a:xfrm>
        </p:spPr>
        <p:txBody>
          <a:bodyPr anchor="t"/>
          <a:lstStyle>
            <a:lvl1pPr marL="0" indent="0">
              <a:buNone/>
              <a:defRPr sz="3713"/>
            </a:lvl1pPr>
            <a:lvl2pPr marL="530443" indent="0">
              <a:buNone/>
              <a:defRPr sz="3249"/>
            </a:lvl2pPr>
            <a:lvl3pPr marL="1060887" indent="0">
              <a:buNone/>
              <a:defRPr sz="2784"/>
            </a:lvl3pPr>
            <a:lvl4pPr marL="1591330" indent="0">
              <a:buNone/>
              <a:defRPr sz="2320"/>
            </a:lvl4pPr>
            <a:lvl5pPr marL="2121774" indent="0">
              <a:buNone/>
              <a:defRPr sz="2320"/>
            </a:lvl5pPr>
            <a:lvl6pPr marL="2652217" indent="0">
              <a:buNone/>
              <a:defRPr sz="2320"/>
            </a:lvl6pPr>
            <a:lvl7pPr marL="3182661" indent="0">
              <a:buNone/>
              <a:defRPr sz="2320"/>
            </a:lvl7pPr>
            <a:lvl8pPr marL="3713104" indent="0">
              <a:buNone/>
              <a:defRPr sz="2320"/>
            </a:lvl8pPr>
            <a:lvl9pPr marL="4243548" indent="0">
              <a:buNone/>
              <a:defRPr sz="232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8861" y="2386965"/>
            <a:ext cx="4911200" cy="4422148"/>
          </a:xfrm>
        </p:spPr>
        <p:txBody>
          <a:bodyPr/>
          <a:lstStyle>
            <a:lvl1pPr marL="0" indent="0">
              <a:buNone/>
              <a:defRPr sz="1856"/>
            </a:lvl1pPr>
            <a:lvl2pPr marL="530443" indent="0">
              <a:buNone/>
              <a:defRPr sz="1624"/>
            </a:lvl2pPr>
            <a:lvl3pPr marL="1060887" indent="0">
              <a:buNone/>
              <a:defRPr sz="1392"/>
            </a:lvl3pPr>
            <a:lvl4pPr marL="1591330" indent="0">
              <a:buNone/>
              <a:defRPr sz="1160"/>
            </a:lvl4pPr>
            <a:lvl5pPr marL="2121774" indent="0">
              <a:buNone/>
              <a:defRPr sz="1160"/>
            </a:lvl5pPr>
            <a:lvl6pPr marL="2652217" indent="0">
              <a:buNone/>
              <a:defRPr sz="1160"/>
            </a:lvl6pPr>
            <a:lvl7pPr marL="3182661" indent="0">
              <a:buNone/>
              <a:defRPr sz="1160"/>
            </a:lvl7pPr>
            <a:lvl8pPr marL="3713104" indent="0">
              <a:buNone/>
              <a:defRPr sz="1160"/>
            </a:lvl8pPr>
            <a:lvl9pPr marL="4243548" indent="0">
              <a:buNone/>
              <a:defRPr sz="116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68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6877" y="423613"/>
            <a:ext cx="13133546" cy="153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877" y="2118063"/>
            <a:ext cx="13133546" cy="504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6877" y="7374543"/>
            <a:ext cx="3426143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2457-7910-4B59-A635-9381099ED362}" type="datetimeFigureOut">
              <a:rPr lang="pl-PL" smtClean="0"/>
              <a:t>2026-01-21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4043" y="7374543"/>
            <a:ext cx="5139214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4280" y="7374543"/>
            <a:ext cx="3426143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4FEF1-5AB2-4F8F-A0D4-10D41C6BCD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65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1060887" rtl="0" eaLnBrk="1" latinLnBrk="0" hangingPunct="1">
        <a:lnSpc>
          <a:spcPct val="90000"/>
        </a:lnSpc>
        <a:spcBef>
          <a:spcPct val="0"/>
        </a:spcBef>
        <a:buNone/>
        <a:defRPr sz="51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222" indent="-265222" algn="l" defTabSz="1060887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sz="3249" kern="1200">
          <a:solidFill>
            <a:schemeClr val="tx1"/>
          </a:solidFill>
          <a:latin typeface="+mn-lt"/>
          <a:ea typeface="+mn-ea"/>
          <a:cs typeface="+mn-cs"/>
        </a:defRPr>
      </a:lvl1pPr>
      <a:lvl2pPr marL="795665" indent="-265222" algn="l" defTabSz="1060887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326109" indent="-265222" algn="l" defTabSz="1060887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3pPr>
      <a:lvl4pPr marL="1856552" indent="-265222" algn="l" defTabSz="1060887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4pPr>
      <a:lvl5pPr marL="2386995" indent="-265222" algn="l" defTabSz="1060887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5pPr>
      <a:lvl6pPr marL="2917439" indent="-265222" algn="l" defTabSz="1060887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6pPr>
      <a:lvl7pPr marL="3447882" indent="-265222" algn="l" defTabSz="1060887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7pPr>
      <a:lvl8pPr marL="3978326" indent="-265222" algn="l" defTabSz="1060887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8pPr>
      <a:lvl9pPr marL="4508769" indent="-265222" algn="l" defTabSz="1060887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1pPr>
      <a:lvl2pPr marL="530443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2pPr>
      <a:lvl3pPr marL="1060887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3pPr>
      <a:lvl4pPr marL="1591330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4pPr>
      <a:lvl5pPr marL="2121774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5pPr>
      <a:lvl6pPr marL="2652217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6pPr>
      <a:lvl7pPr marL="3182661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7pPr>
      <a:lvl8pPr marL="3713104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8pPr>
      <a:lvl9pPr marL="4243548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" y="0"/>
            <a:ext cx="15226117" cy="795716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0" y="7065929"/>
            <a:ext cx="152273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baseline="30000" dirty="0" err="1" smtClean="0">
                <a:solidFill>
                  <a:schemeClr val="bg1"/>
                </a:solidFill>
              </a:rPr>
              <a:t>Xxxxxxxxxxxxxxxxxxxxxxxx</a:t>
            </a:r>
            <a:r>
              <a:rPr lang="pl-PL" sz="5000" b="1" baseline="30000" dirty="0" smtClean="0">
                <a:solidFill>
                  <a:schemeClr val="bg1"/>
                </a:solidFill>
              </a:rPr>
              <a:t> partnerem instytucjonalnym KRK’26</a:t>
            </a:r>
            <a:endParaRPr lang="pl-PL" sz="5000" b="1" baseline="30000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86" y="3351691"/>
            <a:ext cx="7759127" cy="239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" y="0"/>
            <a:ext cx="15224935" cy="795655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63626" y="3978274"/>
            <a:ext cx="2689411" cy="325956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879260" y="4945340"/>
            <a:ext cx="4628779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200" b="1" baseline="30000" dirty="0" smtClean="0">
                <a:solidFill>
                  <a:schemeClr val="bg1"/>
                </a:solidFill>
              </a:rPr>
              <a:t>Imię i Nazwisko</a:t>
            </a:r>
          </a:p>
          <a:p>
            <a:r>
              <a:rPr lang="pl-PL" sz="3200" b="1" baseline="30000" dirty="0" smtClean="0">
                <a:solidFill>
                  <a:schemeClr val="bg1"/>
                </a:solidFill>
              </a:rPr>
              <a:t>Stanowisko</a:t>
            </a:r>
          </a:p>
          <a:p>
            <a:r>
              <a:rPr lang="pl-PL" sz="3200" b="1" baseline="30000" dirty="0" err="1" smtClean="0">
                <a:solidFill>
                  <a:schemeClr val="bg1"/>
                </a:solidFill>
              </a:rPr>
              <a:t>xxxxxxxxxxxxxxxxxxxxxxxxxxxxxxxxx</a:t>
            </a:r>
            <a:endParaRPr lang="pl-PL" sz="3200" b="1" baseline="30000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07" y="4246909"/>
            <a:ext cx="5250534" cy="16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" y="0"/>
            <a:ext cx="15224935" cy="79565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63626" y="3978274"/>
            <a:ext cx="2689411" cy="325956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879260" y="4945340"/>
            <a:ext cx="4628779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200" b="1" baseline="30000" dirty="0" smtClean="0">
                <a:solidFill>
                  <a:schemeClr val="bg1"/>
                </a:solidFill>
              </a:rPr>
              <a:t>Imię i Nazwisko</a:t>
            </a:r>
          </a:p>
          <a:p>
            <a:r>
              <a:rPr lang="pl-PL" sz="3200" b="1" baseline="30000" dirty="0" smtClean="0">
                <a:solidFill>
                  <a:schemeClr val="bg1"/>
                </a:solidFill>
              </a:rPr>
              <a:t>Stanowisko</a:t>
            </a:r>
          </a:p>
          <a:p>
            <a:r>
              <a:rPr lang="pl-PL" sz="3200" b="1" baseline="30000" dirty="0" err="1" smtClean="0">
                <a:solidFill>
                  <a:schemeClr val="bg1"/>
                </a:solidFill>
              </a:rPr>
              <a:t>xxxxxxxxxxxxxxxxxxxxxxxxxxxxxxxxx</a:t>
            </a:r>
            <a:endParaRPr lang="pl-PL" sz="3200" b="1" baseline="30000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07" y="4246909"/>
            <a:ext cx="5250534" cy="16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" y="0"/>
            <a:ext cx="15224935" cy="79565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63626" y="3978274"/>
            <a:ext cx="2689411" cy="325956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879260" y="4945340"/>
            <a:ext cx="4628779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200" b="1" baseline="30000" dirty="0" smtClean="0">
                <a:solidFill>
                  <a:schemeClr val="bg1"/>
                </a:solidFill>
              </a:rPr>
              <a:t>Imię i Nazwisko</a:t>
            </a:r>
          </a:p>
          <a:p>
            <a:r>
              <a:rPr lang="pl-PL" sz="3200" b="1" baseline="30000" dirty="0" smtClean="0">
                <a:solidFill>
                  <a:schemeClr val="bg1"/>
                </a:solidFill>
              </a:rPr>
              <a:t>Stanowisko</a:t>
            </a:r>
          </a:p>
          <a:p>
            <a:r>
              <a:rPr lang="pl-PL" sz="3200" b="1" baseline="30000" dirty="0" err="1" smtClean="0">
                <a:solidFill>
                  <a:schemeClr val="bg1"/>
                </a:solidFill>
              </a:rPr>
              <a:t>xxxxxxxxxxxxxxxxxxxxxxxxxxxxxxxxx</a:t>
            </a:r>
            <a:endParaRPr lang="pl-PL" sz="3200" b="1" baseline="30000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07" y="4246909"/>
            <a:ext cx="5250534" cy="16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19</Words>
  <Application>Microsoft Office PowerPoint</Application>
  <PresentationFormat>Niestandardowy</PresentationFormat>
  <Paragraphs>10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Zbi</dc:creator>
  <cp:lastModifiedBy>Zbi</cp:lastModifiedBy>
  <cp:revision>25</cp:revision>
  <dcterms:created xsi:type="dcterms:W3CDTF">2019-03-08T15:47:36Z</dcterms:created>
  <dcterms:modified xsi:type="dcterms:W3CDTF">2026-01-21T10:09:06Z</dcterms:modified>
</cp:coreProperties>
</file>